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5" r:id="rId3"/>
    <p:sldId id="259" r:id="rId4"/>
    <p:sldId id="293" r:id="rId5"/>
    <p:sldId id="288" r:id="rId6"/>
    <p:sldId id="292" r:id="rId7"/>
    <p:sldId id="289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1" r:id="rId26"/>
    <p:sldId id="31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79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48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54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39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3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8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3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19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98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0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89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C59A7A7-84FE-4D51-8CEE-116E15D95B07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3E15067-CB03-47F3-8262-8528A08AE8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1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D45048-263D-4B9C-AF48-CDF023500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Farm </a:t>
            </a:r>
            <a:r>
              <a:rPr lang="pl-PL" sz="6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animals</a:t>
            </a:r>
            <a:endParaRPr lang="pl-PL" sz="6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C087285F-4A52-489A-8895-7DC1090F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37" y="1483516"/>
            <a:ext cx="3779848" cy="231427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8AF718E-2229-45ED-88AF-F5DBFFB0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736" y="2773324"/>
            <a:ext cx="1798476" cy="179542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5F96C2-D8E1-428E-B674-77D47F77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592" y="3682342"/>
            <a:ext cx="1051638" cy="89923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8E37A34-051A-4986-B898-5FE5EFE4A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212" y="3529942"/>
            <a:ext cx="1051638" cy="1051638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11C7BA6-2403-47CB-8FE1-EDD4B4326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28" y="821855"/>
            <a:ext cx="3749365" cy="359085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166C340B-7AA6-4A67-86D8-07FEE83F4B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7490" y="947273"/>
            <a:ext cx="3779848" cy="3590855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8F213F16-FEC9-440B-A1C8-E170F99385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7079" y="2399901"/>
            <a:ext cx="2333182" cy="2088517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161D6EB7-7F05-4669-B1A7-AF9F5F26E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6438" y="3635842"/>
            <a:ext cx="105469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ROOSTER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DC34383-13BD-4247-9942-DD86BA9C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28" y="780132"/>
            <a:ext cx="3682303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6F18DB-2DDD-4024-9E25-40A09144150A}"/>
              </a:ext>
            </a:extLst>
          </p:cNvPr>
          <p:cNvSpPr txBox="1"/>
          <p:nvPr/>
        </p:nvSpPr>
        <p:spPr>
          <a:xfrm>
            <a:off x="7326293" y="3677460"/>
            <a:ext cx="2312256" cy="223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0AAE72-3652-42C3-A0D3-65C760900BE4}"/>
              </a:ext>
            </a:extLst>
          </p:cNvPr>
          <p:cNvSpPr txBox="1"/>
          <p:nvPr/>
        </p:nvSpPr>
        <p:spPr>
          <a:xfrm>
            <a:off x="7905392" y="3219439"/>
            <a:ext cx="189873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385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6F18DB-2DDD-4024-9E25-40A09144150A}"/>
              </a:ext>
            </a:extLst>
          </p:cNvPr>
          <p:cNvSpPr txBox="1"/>
          <p:nvPr/>
        </p:nvSpPr>
        <p:spPr>
          <a:xfrm>
            <a:off x="8922899" y="830024"/>
            <a:ext cx="2618341" cy="223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0AAE72-3652-42C3-A0D3-65C760900BE4}"/>
              </a:ext>
            </a:extLst>
          </p:cNvPr>
          <p:cNvSpPr txBox="1"/>
          <p:nvPr/>
        </p:nvSpPr>
        <p:spPr>
          <a:xfrm>
            <a:off x="9282702" y="352423"/>
            <a:ext cx="189873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757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6F18DB-2DDD-4024-9E25-40A09144150A}"/>
              </a:ext>
            </a:extLst>
          </p:cNvPr>
          <p:cNvSpPr txBox="1"/>
          <p:nvPr/>
        </p:nvSpPr>
        <p:spPr>
          <a:xfrm>
            <a:off x="2908928" y="899084"/>
            <a:ext cx="2618341" cy="223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0AAE72-3652-42C3-A0D3-65C760900BE4}"/>
              </a:ext>
            </a:extLst>
          </p:cNvPr>
          <p:cNvSpPr txBox="1"/>
          <p:nvPr/>
        </p:nvSpPr>
        <p:spPr>
          <a:xfrm>
            <a:off x="3461826" y="430761"/>
            <a:ext cx="189873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71979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F4D20F-554C-45D9-AA1E-1AF52C32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002311"/>
            <a:ext cx="1767381" cy="17643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4425AE-887C-41BB-A48E-64E713EE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147" y="1035656"/>
            <a:ext cx="2220092" cy="18036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B9D631-C924-4A1F-8287-998ECF99E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79" y="947086"/>
            <a:ext cx="1567013" cy="17643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438174-7F1C-4754-84F7-5A801B3B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00" y="1071979"/>
            <a:ext cx="2618341" cy="16031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70F4BE-48E7-4FCC-AA7A-8818AAED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25" y="3852642"/>
            <a:ext cx="1998732" cy="1981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1BC274-7182-48CB-A950-DC5E0CFA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286" y="3849952"/>
            <a:ext cx="2220092" cy="19872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FA3E40-5B98-450C-9BDD-CF212F374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07" y="3725462"/>
            <a:ext cx="2220092" cy="21090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546FFFC-B5DD-4554-A44F-C298C2A65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34" y="3722530"/>
            <a:ext cx="2205250" cy="21120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0BF45-85FC-44B8-8681-2787D838C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042" y="3854908"/>
            <a:ext cx="1898733" cy="18485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6F18DB-2DDD-4024-9E25-40A09144150A}"/>
              </a:ext>
            </a:extLst>
          </p:cNvPr>
          <p:cNvSpPr txBox="1"/>
          <p:nvPr/>
        </p:nvSpPr>
        <p:spPr>
          <a:xfrm>
            <a:off x="2479286" y="3776606"/>
            <a:ext cx="2318365" cy="223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0AAE72-3652-42C3-A0D3-65C760900BE4}"/>
              </a:ext>
            </a:extLst>
          </p:cNvPr>
          <p:cNvSpPr txBox="1"/>
          <p:nvPr/>
        </p:nvSpPr>
        <p:spPr>
          <a:xfrm>
            <a:off x="2593192" y="3440711"/>
            <a:ext cx="189873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549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4FBD45-1740-406F-9BAA-666F750A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2" y="1551340"/>
            <a:ext cx="2219136" cy="21093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7E60954-4022-4836-BA35-648541F0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61" y="1676318"/>
            <a:ext cx="1896020" cy="18533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93435B0-44F1-4701-B61B-B8259EB2C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432" y="1551340"/>
            <a:ext cx="2219136" cy="211549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7D704AF-4A82-498B-9B06-9E3CE5CB1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685" y="1676318"/>
            <a:ext cx="1896020" cy="185944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695" y="562777"/>
            <a:ext cx="4541914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>
                <a:latin typeface="Source Sans Pro" panose="020B0503030403020204" pitchFamily="34" charset="0"/>
                <a:ea typeface="Source Sans Pro" panose="020B0503030403020204" pitchFamily="34" charset="0"/>
              </a:rPr>
              <a:t>A DUCK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BCB64E7-0A70-4889-B930-F49AED911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17"/>
          <a:stretch/>
        </p:blipFill>
        <p:spPr>
          <a:xfrm>
            <a:off x="4279258" y="643467"/>
            <a:ext cx="3599616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666" y="698653"/>
            <a:ext cx="4541914" cy="534055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421CF5F-2E03-4E95-9A23-2539DFDE4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3" y="2442249"/>
            <a:ext cx="1609567" cy="9867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24FC46F-04C1-4F31-ADE8-BEA078E4F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23" y="2388738"/>
            <a:ext cx="1609483" cy="9815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E490AFC-3AAD-4741-91A0-09E7508D7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393" y="2243766"/>
            <a:ext cx="1275883" cy="12714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C8B4CB-56F9-4B81-9225-13CB92C08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913" y="2241076"/>
            <a:ext cx="1274174" cy="127417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BC9B299-5993-4FD1-AABC-DC068518D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511" y="2387392"/>
            <a:ext cx="1609483" cy="98154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D333795-35D1-4BED-A7EB-F25F69DF9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418" y="2398278"/>
            <a:ext cx="160948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72" y="758720"/>
            <a:ext cx="4541914" cy="53405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D5DAAF-44C2-4809-9201-F62D82A5D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3" y="2023356"/>
            <a:ext cx="1896020" cy="18533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8DA446A-8450-4033-82FC-16398FC6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30" y="1895329"/>
            <a:ext cx="1993565" cy="19813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6A22023-0D77-4B74-A043-BCBBE6A74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095" y="2104802"/>
            <a:ext cx="2219136" cy="18045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2718E8B-94AA-4424-AF09-0F7CD4AE1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530" y="1895329"/>
            <a:ext cx="1896020" cy="185334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EE7B275-F9DF-463B-8287-06BBC0C21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550" y="1917116"/>
            <a:ext cx="1993565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72" y="758720"/>
            <a:ext cx="4541914" cy="534055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725CEA0-40F4-4476-86AC-2B58A12D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6" y="2271980"/>
            <a:ext cx="1583598" cy="141827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269D7CA-2C78-447C-9351-08B8C4F42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956" y="2339488"/>
            <a:ext cx="1197061" cy="13507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F5F997-878B-4578-BC68-694507D84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970" y="2342924"/>
            <a:ext cx="1201016" cy="134733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E7B6CE1-9DDE-4063-9196-58F94CC87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529" y="2271980"/>
            <a:ext cx="1579001" cy="141439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F197B12-1D0E-4F7E-9038-78EA149BE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073" y="2341205"/>
            <a:ext cx="1201016" cy="134733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1FB67A3-975E-473F-8A22-B5C06250B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522" y="2341204"/>
            <a:ext cx="1201016" cy="134733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BB7895A-B877-46FB-9853-B51ACA56E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496" y="2271979"/>
            <a:ext cx="157900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72" y="-517865"/>
            <a:ext cx="3533855" cy="41552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A85A6-6D5B-443A-AFE8-B1F1D4182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495" y="2286001"/>
            <a:ext cx="7011008" cy="2109399"/>
          </a:xfrm>
          <a:prstGeom prst="rect">
            <a:avLst/>
          </a:prstGeom>
        </p:spPr>
      </p:pic>
      <p:pic>
        <p:nvPicPr>
          <p:cNvPr id="8" name="hahn_kikeriki">
            <a:hlinkClick r:id="" action="ppaction://media"/>
            <a:extLst>
              <a:ext uri="{FF2B5EF4-FFF2-40B4-BE49-F238E27FC236}">
                <a16:creationId xmlns:a16="http://schemas.microsoft.com/office/drawing/2014/main" id="{50E813F2-6D97-4B83-8736-D6069EFEF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826" y="4959730"/>
            <a:ext cx="1510541" cy="15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72" y="-517865"/>
            <a:ext cx="3533855" cy="415524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DDF4BA5-666E-4753-BD69-EE68866F6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188" y="2545001"/>
            <a:ext cx="5200339" cy="176799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62DB83-61E7-4245-A90D-9E7A1548B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772" y="2286001"/>
            <a:ext cx="2206943" cy="2109399"/>
          </a:xfrm>
          <a:prstGeom prst="rect">
            <a:avLst/>
          </a:prstGeom>
        </p:spPr>
      </p:pic>
      <p:pic>
        <p:nvPicPr>
          <p:cNvPr id="4" name="schwein">
            <a:hlinkClick r:id="" action="ppaction://media"/>
            <a:extLst>
              <a:ext uri="{FF2B5EF4-FFF2-40B4-BE49-F238E27FC236}">
                <a16:creationId xmlns:a16="http://schemas.microsoft.com/office/drawing/2014/main" id="{76DA2F25-70B2-4E22-9618-68B4714BD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4225" y="4943061"/>
            <a:ext cx="1630018" cy="1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72" y="-517865"/>
            <a:ext cx="3533855" cy="415524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733CC8-6D4C-408C-A119-A61E89AF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426" y="2371252"/>
            <a:ext cx="6767147" cy="2115495"/>
          </a:xfrm>
          <a:prstGeom prst="rect">
            <a:avLst/>
          </a:prstGeom>
        </p:spPr>
      </p:pic>
      <p:pic>
        <p:nvPicPr>
          <p:cNvPr id="4" name="Ziege">
            <a:hlinkClick r:id="" action="ppaction://media"/>
            <a:extLst>
              <a:ext uri="{FF2B5EF4-FFF2-40B4-BE49-F238E27FC236}">
                <a16:creationId xmlns:a16="http://schemas.microsoft.com/office/drawing/2014/main" id="{993717DD-45B6-40AD-A0C6-0D2584B07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4909814"/>
            <a:ext cx="1610372" cy="16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8160D6-C0E6-4EEE-95B0-1D7E9DE6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72" y="-517865"/>
            <a:ext cx="3533855" cy="415524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8F1BB6D-DF3E-4C8F-A095-96E105AF1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854" y="2374300"/>
            <a:ext cx="4706520" cy="210939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118874-EF41-4C31-A9DF-08E77CBB2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345" y="2438313"/>
            <a:ext cx="1993565" cy="1981372"/>
          </a:xfrm>
          <a:prstGeom prst="rect">
            <a:avLst/>
          </a:prstGeom>
        </p:spPr>
      </p:pic>
      <p:pic>
        <p:nvPicPr>
          <p:cNvPr id="10" name="Rinder_muh">
            <a:hlinkClick r:id="" action="ppaction://media"/>
            <a:extLst>
              <a:ext uri="{FF2B5EF4-FFF2-40B4-BE49-F238E27FC236}">
                <a16:creationId xmlns:a16="http://schemas.microsoft.com/office/drawing/2014/main" id="{C5ADA6C5-3D26-4BB3-BF15-EF377899F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662" y="4963389"/>
            <a:ext cx="1611613" cy="15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>
                <a:latin typeface="Source Sans Pro" panose="020B0503030403020204" pitchFamily="34" charset="0"/>
                <a:ea typeface="Source Sans Pro" panose="020B0503030403020204" pitchFamily="34" charset="0"/>
              </a:rPr>
              <a:t>A MOUSE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851B6D-8568-4345-BC26-E2BB4AD4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10" y="643467"/>
            <a:ext cx="4418712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CHICKEN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984ACA-FD16-4172-8F80-F818CA3D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29" y="642972"/>
            <a:ext cx="319458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>
                <a:latin typeface="Source Sans Pro" panose="020B0503030403020204" pitchFamily="34" charset="0"/>
                <a:ea typeface="Source Sans Pro" panose="020B0503030403020204" pitchFamily="34" charset="0"/>
              </a:rPr>
              <a:t>A PIG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9AA4F5-E43F-4F45-A4F4-EFDAFA50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287" y="643467"/>
            <a:ext cx="5861558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>
                <a:latin typeface="Source Sans Pro" panose="020B0503030403020204" pitchFamily="34" charset="0"/>
                <a:ea typeface="Source Sans Pro" panose="020B0503030403020204" pitchFamily="34" charset="0"/>
              </a:rPr>
              <a:t>A GOAT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D84B53-1FD9-4A66-8F27-D9203AB3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54"/>
          <a:stretch/>
        </p:blipFill>
        <p:spPr>
          <a:xfrm>
            <a:off x="4269929" y="643467"/>
            <a:ext cx="3618274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2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>
                <a:latin typeface="Source Sans Pro" panose="020B0503030403020204" pitchFamily="34" charset="0"/>
                <a:ea typeface="Source Sans Pro" panose="020B0503030403020204" pitchFamily="34" charset="0"/>
              </a:rPr>
              <a:t>A SHEEP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B3B0A5-CBD5-4408-BCB4-F9D38FFC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27"/>
          <a:stretch/>
        </p:blipFill>
        <p:spPr>
          <a:xfrm>
            <a:off x="4074452" y="643467"/>
            <a:ext cx="4009227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HORSE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145DB19-C557-42DA-99A4-FD94EF37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76" y="918896"/>
            <a:ext cx="3779848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3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9C39FD1-BFDB-4469-9179-C3B22D3E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COW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EBBA87-AB65-47AB-8D41-2890F696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729" y="696664"/>
            <a:ext cx="3749365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62150"/>
      </p:ext>
    </p:extLst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Panoramiczny</PresentationFormat>
  <Paragraphs>14</Paragraphs>
  <Slides>26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Alef</vt:lpstr>
      <vt:lpstr>Arial</vt:lpstr>
      <vt:lpstr>Calibri Light</vt:lpstr>
      <vt:lpstr>Source Sans Pro</vt:lpstr>
      <vt:lpstr>Wielkomiejski</vt:lpstr>
      <vt:lpstr>Farm animals</vt:lpstr>
      <vt:lpstr>A DUCK</vt:lpstr>
      <vt:lpstr>A MOUSE</vt:lpstr>
      <vt:lpstr>A CHICKEN</vt:lpstr>
      <vt:lpstr>A PIG</vt:lpstr>
      <vt:lpstr>A GOAT</vt:lpstr>
      <vt:lpstr>A SHEEP</vt:lpstr>
      <vt:lpstr>A HORSE</vt:lpstr>
      <vt:lpstr>A COW</vt:lpstr>
      <vt:lpstr>A ROOSTER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Magdalena Bilgoń</dc:creator>
  <cp:lastModifiedBy>Magdalena Bilgoń</cp:lastModifiedBy>
  <cp:revision>7</cp:revision>
  <dcterms:created xsi:type="dcterms:W3CDTF">2020-04-19T18:18:52Z</dcterms:created>
  <dcterms:modified xsi:type="dcterms:W3CDTF">2020-04-19T19:12:14Z</dcterms:modified>
</cp:coreProperties>
</file>